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46" d="100"/>
          <a:sy n="46" d="100"/>
        </p:scale>
        <p:origin x="-1315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4/12/2020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4/12/2020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4/12/2020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4/12/2020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4/12/2020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4/12/2020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4/12/2020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4/12/2020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4/12/2020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4/12/2020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pPr/>
              <a:t>4/12/2020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pPr/>
              <a:t>4/12/2020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rcRect t="18310"/>
          <a:stretch>
            <a:fillRect/>
          </a:stretch>
        </p:blipFill>
        <p:spPr>
          <a:xfrm>
            <a:off x="-28957" y="1052736"/>
            <a:ext cx="9089010" cy="5301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276872"/>
            <a:ext cx="7344816" cy="386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7560840" cy="38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4"/>
            <a:ext cx="9144000" cy="5586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8640960" cy="50405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48880"/>
            <a:ext cx="7272808" cy="386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8640960" cy="504056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88840"/>
            <a:ext cx="71287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 стрелкой 4"/>
          <p:cNvCxnSpPr/>
          <p:nvPr/>
        </p:nvCxnSpPr>
        <p:spPr>
          <a:xfrm flipH="1" flipV="1">
            <a:off x="3779912" y="4221088"/>
            <a:ext cx="21602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трелка вверх 7"/>
          <p:cNvSpPr/>
          <p:nvPr/>
        </p:nvSpPr>
        <p:spPr>
          <a:xfrm>
            <a:off x="2411760" y="3429000"/>
            <a:ext cx="504056" cy="115212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20888"/>
            <a:ext cx="7560840" cy="3827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верх 8"/>
          <p:cNvSpPr/>
          <p:nvPr/>
        </p:nvSpPr>
        <p:spPr>
          <a:xfrm>
            <a:off x="4427984" y="3645024"/>
            <a:ext cx="576064" cy="720080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866775"/>
          <a:ext cx="9144000" cy="6010275"/>
          <a:chOff x="0" y="866775"/>
          <a:chExt cx="9144000" cy="601027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66775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gst</cp:lastModifiedBy>
  <cp:revision>28</cp:revision>
  <dcterms:created xsi:type="dcterms:W3CDTF">2019-02-18T08:50:59Z</dcterms:created>
  <dcterms:modified xsi:type="dcterms:W3CDTF">2020-12-04T03:53:47Z</dcterms:modified>
</cp:coreProperties>
</file>